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83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50800"/>
            <a:ext cx="12299950" cy="690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04150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57785"/>
            <a:ext cx="12192000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914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srika</dc:creator>
  <cp:lastModifiedBy>srika</cp:lastModifiedBy>
  <cp:revision>1</cp:revision>
  <dcterms:created xsi:type="dcterms:W3CDTF">2025-03-11T06:11:24Z</dcterms:created>
  <dcterms:modified xsi:type="dcterms:W3CDTF">2025-03-11T06:11:24Z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605C80963F2F44E38E1B9C1EA2A4C4D3_11</vt:lpwstr>
  </property>
  <property fmtid="{D5CDD505-2E9C-101B-9397-08002B2CF9AE}" pid="3" name="KSOProductBuildVer">
    <vt:lpwstr>2057-12.2.0.20341</vt:lpwstr>
  </property>
</Properties>
</file>